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74" r:id="rId2"/>
    <p:sldId id="288" r:id="rId3"/>
    <p:sldId id="289" r:id="rId4"/>
    <p:sldId id="290" r:id="rId5"/>
    <p:sldId id="291" r:id="rId6"/>
    <p:sldId id="292" r:id="rId7"/>
    <p:sldId id="295" r:id="rId8"/>
    <p:sldId id="296" r:id="rId9"/>
    <p:sldId id="297" r:id="rId10"/>
    <p:sldId id="298" r:id="rId11"/>
    <p:sldId id="299" r:id="rId12"/>
    <p:sldId id="300"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3052" y="8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12/23/2020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Down in Back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shooting box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BDA67AAE-8B6B-4358-B356-961378BE95FF}"/>
              </a:ext>
            </a:extLst>
          </p:cNvPr>
          <p:cNvPicPr>
            <a:picLocks noChangeAspect="1"/>
          </p:cNvPicPr>
          <p:nvPr/>
        </p:nvPicPr>
        <p:blipFill>
          <a:blip r:embed="rId5"/>
          <a:stretch>
            <a:fillRect/>
          </a:stretch>
        </p:blipFill>
        <p:spPr>
          <a:xfrm>
            <a:off x="687765" y="3431096"/>
            <a:ext cx="5939670" cy="526757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801314"/>
          </a:xfrm>
          <a:prstGeom prst="rect">
            <a:avLst/>
          </a:prstGeom>
          <a:noFill/>
        </p:spPr>
        <p:txBody>
          <a:bodyPr wrap="square" rtlCol="0">
            <a:spAutoFit/>
          </a:bodyPr>
          <a:lstStyle/>
          <a:p>
            <a:pPr algn="ctr"/>
            <a:r>
              <a:rPr lang="en-US" b="1" dirty="0"/>
              <a:t>Funny Looking</a:t>
            </a:r>
          </a:p>
          <a:p>
            <a:pPr algn="ctr"/>
            <a:r>
              <a:rPr lang="en-US" b="1" dirty="0"/>
              <a:t>Written Stage Briefing</a:t>
            </a:r>
          </a:p>
          <a:p>
            <a:r>
              <a:rPr lang="en-US" dirty="0"/>
              <a:t>Funny Looking is a 25 round, 125 point, Comstock course of fire. There are 12 IPSC targets and 1 Colt popper. The best 2 hits on paper will score, and steel must fall to score. The start signal is audible.</a:t>
            </a:r>
          </a:p>
          <a:p>
            <a:endParaRPr lang="en-US" dirty="0"/>
          </a:p>
          <a:p>
            <a:r>
              <a:rPr lang="en-US" dirty="0"/>
              <a:t>Handgun start position is heels on X’s, wrists below belt. Handgun is UNLOADED and holstered.</a:t>
            </a:r>
          </a:p>
          <a:p>
            <a:endParaRPr lang="en-US" dirty="0"/>
          </a:p>
          <a:p>
            <a:r>
              <a:rPr lang="en-US" dirty="0"/>
              <a:t>PCC start position is heels on X’s, stock on belt. Carbine is UNLOADED.</a:t>
            </a:r>
          </a:p>
          <a:p>
            <a:endParaRPr lang="en-US" dirty="0"/>
          </a:p>
          <a:p>
            <a:r>
              <a:rPr lang="en-US" dirty="0"/>
              <a:t>All magazines to be used on stage must start on barrels.</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2314836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Step on the Box</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minis, 1 pepper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 box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Tuxedos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293D545C-B3E5-49E0-93F8-666FF39CF271}"/>
              </a:ext>
            </a:extLst>
          </p:cNvPr>
          <p:cNvPicPr>
            <a:picLocks noChangeAspect="1"/>
          </p:cNvPicPr>
          <p:nvPr/>
        </p:nvPicPr>
        <p:blipFill>
          <a:blip r:embed="rId5"/>
          <a:stretch>
            <a:fillRect/>
          </a:stretch>
        </p:blipFill>
        <p:spPr>
          <a:xfrm>
            <a:off x="180476" y="3616349"/>
            <a:ext cx="7023218" cy="43219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Step on the Box</a:t>
            </a:r>
          </a:p>
          <a:p>
            <a:pPr algn="ctr"/>
            <a:r>
              <a:rPr lang="en-US" b="1" dirty="0"/>
              <a:t>Written Stage Briefing</a:t>
            </a:r>
          </a:p>
          <a:p>
            <a:r>
              <a:rPr lang="en-US" dirty="0"/>
              <a:t>Step on the Box is a 31 round, 155 point, Comstock course of fire. There are 13 USPSA targets, 4 mini poppers, and 1 pepper popper. The best 2 hits on paper will score, and steel must fall to score. The start signal is audible.</a:t>
            </a:r>
          </a:p>
          <a:p>
            <a:endParaRPr lang="en-US" dirty="0"/>
          </a:p>
          <a:p>
            <a:r>
              <a:rPr lang="en-US" dirty="0"/>
              <a:t>The swinger is activated by the stomp box and is visible at rest. The stomp box is NOT part of the shooting area. Please check the activator prior to walkthrough and set it the same way every time.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Carbine is loaded,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054265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7017306"/>
          </a:xfrm>
          <a:prstGeom prst="rect">
            <a:avLst/>
          </a:prstGeom>
          <a:noFill/>
        </p:spPr>
        <p:txBody>
          <a:bodyPr wrap="square" rtlCol="0">
            <a:spAutoFit/>
          </a:bodyPr>
          <a:lstStyle/>
          <a:p>
            <a:pPr algn="ctr"/>
            <a:r>
              <a:rPr lang="en-US" b="1" dirty="0"/>
              <a:t>Down in Back</a:t>
            </a:r>
          </a:p>
          <a:p>
            <a:pPr algn="ctr"/>
            <a:r>
              <a:rPr lang="en-US" b="1" dirty="0"/>
              <a:t>Written Stage Briefing</a:t>
            </a:r>
          </a:p>
          <a:p>
            <a:r>
              <a:rPr lang="en-US" dirty="0"/>
              <a:t>Down in Back is an 11 round, 55 point, Comstock speed shoot. There are 3 IPSC targets and 1 steel . The best 2 hits on the static paper will score, and best 6 hits on the swinger will score. Steel must fall to score.</a:t>
            </a:r>
          </a:p>
          <a:p>
            <a:endParaRPr lang="en-US" dirty="0"/>
          </a:p>
          <a:p>
            <a:r>
              <a:rPr lang="en-US" dirty="0"/>
              <a:t>The swinger is activated by the mini popper and is visible at rest. Please check the activator prior to walkthrough and set it the same way every time.</a:t>
            </a:r>
          </a:p>
          <a:p>
            <a:endParaRPr lang="en-US" dirty="0"/>
          </a:p>
          <a:p>
            <a:r>
              <a:rPr lang="en-US" dirty="0"/>
              <a:t>Handgun start position is in shooting box, wrists above shoulders. Handgun is loaded and holstered.</a:t>
            </a:r>
          </a:p>
          <a:p>
            <a:endParaRPr lang="en-US" dirty="0"/>
          </a:p>
          <a:p>
            <a:r>
              <a:rPr lang="en-US" dirty="0"/>
              <a:t>PCC start position is in shooting box, stock on belt. Loaded carbine is held with both hands, safety on.</a:t>
            </a:r>
          </a:p>
          <a:p>
            <a:endParaRPr lang="en-US" dirty="0"/>
          </a:p>
          <a:p>
            <a:r>
              <a:rPr lang="en-US" b="1" dirty="0"/>
              <a:t>The static paper and the mini popper are one array. The static paper require 2 hits each.</a:t>
            </a:r>
          </a:p>
          <a:p>
            <a:endParaRPr lang="en-US" b="1" dirty="0"/>
          </a:p>
          <a:p>
            <a:r>
              <a:rPr lang="en-US" b="1" dirty="0"/>
              <a:t>The swinger is another array, and requires 6 hits.</a:t>
            </a:r>
          </a:p>
          <a:p>
            <a:endParaRPr lang="en-US" b="1" dirty="0"/>
          </a:p>
          <a:p>
            <a:r>
              <a:rPr lang="en-US" b="1" dirty="0"/>
              <a:t>On start signal, engage 1 array, perform a mandatory reload, and engage the remaining array. You must perform a reload when changing between arrays.</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Down in Back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shooting box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BDA67AAE-8B6B-4358-B356-961378BE95FF}"/>
              </a:ext>
            </a:extLst>
          </p:cNvPr>
          <p:cNvPicPr>
            <a:picLocks noChangeAspect="1"/>
          </p:cNvPicPr>
          <p:nvPr/>
        </p:nvPicPr>
        <p:blipFill>
          <a:blip r:embed="rId5"/>
          <a:stretch>
            <a:fillRect/>
          </a:stretch>
        </p:blipFill>
        <p:spPr>
          <a:xfrm>
            <a:off x="687765" y="3431096"/>
            <a:ext cx="5939670" cy="52675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909310"/>
          </a:xfrm>
          <a:prstGeom prst="rect">
            <a:avLst/>
          </a:prstGeom>
          <a:noFill/>
        </p:spPr>
        <p:txBody>
          <a:bodyPr wrap="square" rtlCol="0">
            <a:spAutoFit/>
          </a:bodyPr>
          <a:lstStyle/>
          <a:p>
            <a:pPr algn="ctr"/>
            <a:r>
              <a:rPr lang="en-US" b="1" dirty="0"/>
              <a:t>Down in Back</a:t>
            </a:r>
          </a:p>
          <a:p>
            <a:pPr algn="ctr"/>
            <a:r>
              <a:rPr lang="en-US" b="1" dirty="0"/>
              <a:t>Written Stage Briefing</a:t>
            </a:r>
          </a:p>
          <a:p>
            <a:r>
              <a:rPr lang="en-US" dirty="0"/>
              <a:t>Down in Back is an 11 round, 55 point, Comstock speed shoot. There are 3 IPSC targets and 1 steel . The best 2 hits on the static paper will score, and best 6 hits on the swinger will score. Steel must fall to score.</a:t>
            </a:r>
          </a:p>
          <a:p>
            <a:endParaRPr lang="en-US" dirty="0"/>
          </a:p>
          <a:p>
            <a:r>
              <a:rPr lang="en-US" dirty="0"/>
              <a:t>The swinger is activated by the mini popper and is visible at rest. Please check the activator prior to walkthrough and set it the same way every time.</a:t>
            </a:r>
          </a:p>
          <a:p>
            <a:endParaRPr lang="en-US" dirty="0"/>
          </a:p>
          <a:p>
            <a:r>
              <a:rPr lang="en-US" dirty="0"/>
              <a:t>Handgun start position is in shooting box, wrists above shoulders. Handgun is loaded and holstered.</a:t>
            </a:r>
          </a:p>
          <a:p>
            <a:endParaRPr lang="en-US" dirty="0"/>
          </a:p>
          <a:p>
            <a:r>
              <a:rPr lang="en-US" dirty="0"/>
              <a:t>PCC start position is in shooting box, stock on belt. Loaded carbine is held with both hands, safety on.</a:t>
            </a:r>
          </a:p>
          <a:p>
            <a:endParaRPr lang="en-US" b="1" dirty="0"/>
          </a:p>
          <a:p>
            <a:r>
              <a:rPr lang="en-US" dirty="0"/>
              <a:t>On start signal, engage either the static paper with 2 hits each, or the swinger with 6 hits, reload, and engage the remaining array. You must perform a reload when switching between paper arrays. Steel may be engaged at any time.</a:t>
            </a:r>
          </a:p>
        </p:txBody>
      </p:sp>
    </p:spTree>
    <p:extLst>
      <p:ext uri="{BB962C8B-B14F-4D97-AF65-F5344CB8AC3E}">
        <p14:creationId xmlns:p14="http://schemas.microsoft.com/office/powerpoint/2010/main" val="13165095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Off Like a Herd of Turtles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IPSC</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striped HC</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6A5B52B-925C-4CC1-967B-16BCCACD69A5}"/>
              </a:ext>
            </a:extLst>
          </p:cNvPr>
          <p:cNvPicPr>
            <a:picLocks noChangeAspect="1"/>
          </p:cNvPicPr>
          <p:nvPr/>
        </p:nvPicPr>
        <p:blipFill>
          <a:blip r:embed="rId5"/>
          <a:stretch>
            <a:fillRect/>
          </a:stretch>
        </p:blipFill>
        <p:spPr>
          <a:xfrm>
            <a:off x="180476" y="3639389"/>
            <a:ext cx="7025776" cy="36125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970318"/>
          </a:xfrm>
          <a:prstGeom prst="rect">
            <a:avLst/>
          </a:prstGeom>
          <a:noFill/>
        </p:spPr>
        <p:txBody>
          <a:bodyPr wrap="square" rtlCol="0">
            <a:spAutoFit/>
          </a:bodyPr>
          <a:lstStyle/>
          <a:p>
            <a:pPr algn="ctr"/>
            <a:r>
              <a:rPr lang="en-US" b="1" dirty="0"/>
              <a:t>Off Like a Herd of Turtles</a:t>
            </a:r>
          </a:p>
          <a:p>
            <a:pPr algn="ctr"/>
            <a:r>
              <a:rPr lang="en-US" b="1" dirty="0"/>
              <a:t>Written Stage Briefing</a:t>
            </a:r>
          </a:p>
          <a:p>
            <a:r>
              <a:rPr lang="en-US" dirty="0"/>
              <a:t>Off Like a Herd of Turtles is an 18 round, 90 point, Comstock course of fire. There are 9 IPSC targets. The best 2 hits on paper will score. The start signal is audible.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Carbine is loaded,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737837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Vengeance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USPSA</a:t>
                      </a:r>
                      <a:b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b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A6AEE374-BB5E-48CE-935A-D310D9FDCCE2}"/>
              </a:ext>
            </a:extLst>
          </p:cNvPr>
          <p:cNvPicPr>
            <a:picLocks noChangeAspect="1"/>
          </p:cNvPicPr>
          <p:nvPr/>
        </p:nvPicPr>
        <p:blipFill>
          <a:blip r:embed="rId5"/>
          <a:stretch>
            <a:fillRect/>
          </a:stretch>
        </p:blipFill>
        <p:spPr>
          <a:xfrm>
            <a:off x="180476" y="3615240"/>
            <a:ext cx="7025776" cy="347001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524315"/>
          </a:xfrm>
          <a:prstGeom prst="rect">
            <a:avLst/>
          </a:prstGeom>
          <a:noFill/>
        </p:spPr>
        <p:txBody>
          <a:bodyPr wrap="square" rtlCol="0">
            <a:spAutoFit/>
          </a:bodyPr>
          <a:lstStyle/>
          <a:p>
            <a:pPr algn="ctr"/>
            <a:r>
              <a:rPr lang="en-US" b="1" dirty="0"/>
              <a:t>Vengeance</a:t>
            </a:r>
          </a:p>
          <a:p>
            <a:pPr algn="ctr"/>
            <a:r>
              <a:rPr lang="en-US" b="1" dirty="0"/>
              <a:t>Written Stage Briefing</a:t>
            </a:r>
          </a:p>
          <a:p>
            <a:r>
              <a:rPr lang="en-US" dirty="0"/>
              <a:t>Vengeance is a 22 round, 110 point, Comstock course of fire. There are 10 USPSA targets and 2 mini poppers. The best 2 hits on paper will score, and steel must fall to score. The start signal is audible.</a:t>
            </a:r>
          </a:p>
          <a:p>
            <a:endParaRPr lang="en-US" dirty="0"/>
          </a:p>
          <a:p>
            <a:r>
              <a:rPr lang="en-US" dirty="0"/>
              <a:t>Handgun start position is toes touching rear fault line, facing </a:t>
            </a:r>
            <a:r>
              <a:rPr lang="en-US" dirty="0" err="1"/>
              <a:t>uprange</a:t>
            </a:r>
            <a:r>
              <a:rPr lang="en-US" dirty="0"/>
              <a:t>, wrists above shoulders. Handgun is loaded and holstered.</a:t>
            </a:r>
          </a:p>
          <a:p>
            <a:endParaRPr lang="en-US" dirty="0"/>
          </a:p>
          <a:p>
            <a:r>
              <a:rPr lang="en-US" dirty="0"/>
              <a:t>PCC start position is heels touching rear fault line, stock on belt. Carbine is loaded,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35945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Funny Looking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IPSC</a:t>
                      </a:r>
                      <a:b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b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6 medium fault lines and 1 8’ fault line for the center near the X’s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 1 half</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EFD1A9B-7BA7-4B15-BF2C-C6BFB3C19611}"/>
              </a:ext>
            </a:extLst>
          </p:cNvPr>
          <p:cNvPicPr>
            <a:picLocks noChangeAspect="1"/>
          </p:cNvPicPr>
          <p:nvPr/>
        </p:nvPicPr>
        <p:blipFill>
          <a:blip r:embed="rId5"/>
          <a:stretch>
            <a:fillRect/>
          </a:stretch>
        </p:blipFill>
        <p:spPr>
          <a:xfrm>
            <a:off x="180476" y="3583623"/>
            <a:ext cx="7025776" cy="4431559"/>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1589</TotalTime>
  <Words>1085</Words>
  <Application>Microsoft Office PowerPoint</Application>
  <PresentationFormat>Custom</PresentationFormat>
  <Paragraphs>134</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cp:lastModifiedBy>
  <cp:revision>219</cp:revision>
  <cp:lastPrinted>2016-01-15T21:54:08Z</cp:lastPrinted>
  <dcterms:created xsi:type="dcterms:W3CDTF">2002-08-21T12:11:08Z</dcterms:created>
  <dcterms:modified xsi:type="dcterms:W3CDTF">2020-12-23T17:04:43Z</dcterms:modified>
  <cp:category>Shooting</cp:category>
</cp:coreProperties>
</file>

<file path=docProps/thumbnail.jpeg>
</file>